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8" Type="http://schemas.openxmlformats.org/officeDocument/2006/relationships/font" Target="fonts/MontserratMedium-bold.fntdata"/><Relationship Id="rId21" Type="http://schemas.openxmlformats.org/officeDocument/2006/relationships/font" Target="fonts/MontserratExtraBold-bold.fntdata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Medium-regular.fntdata"/><Relationship Id="rId25" Type="http://schemas.openxmlformats.org/officeDocument/2006/relationships/customXml" Target="../customXml/item3.xml"/><Relationship Id="rId20" Type="http://schemas.openxmlformats.org/officeDocument/2006/relationships/font" Target="fonts/MontserratMedium-boldItalic.fntdata"/><Relationship Id="rId2" Type="http://schemas.openxmlformats.org/officeDocument/2006/relationships/presProps" Target="presProps.xml"/><Relationship Id="rId16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font" Target="fonts/Montserrat-italic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Medium-italic.fntdata"/><Relationship Id="rId22" Type="http://schemas.openxmlformats.org/officeDocument/2006/relationships/font" Target="fonts/MontserratExtraBold-bold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0a8ee31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0a8ee31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0a8ee31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0a8ee31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a8ee31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a8ee31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a8ee31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a8ee31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0a8ee31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0a8ee31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a8ee313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a8ee313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a8ee313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a8ee31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Route 53 Exam Tips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97400" y="41487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76825" y="1256050"/>
            <a:ext cx="694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53 is built on Amazon Web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servers are internationally spread,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Consistent ability to route the end customers.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Own set of virtual DNS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server names for that hosted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ses a worldwide anycast network of DNS servers.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57200" y="4450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96950" y="1225925"/>
            <a:ext cx="6756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Experiences low query latency.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Route 53 SLA allows for a service credit.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charges for deleting a hosted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Monthly rate for a hosted zone after the grace period expires.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57225" y="404850"/>
            <a:ext cx="57357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07450" y="1256075"/>
            <a:ext cx="62946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ave 500 hosted zones.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10,000 resource record sets per hosted zone.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DNS authoritative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Simple Storage Service or Amazon S3.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07450" y="334525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47175" y="1051800"/>
            <a:ext cx="6214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ost a dynamic website or other online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Better flexibility, control, and cost savings than standard web hosting alternatives.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(address record)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AAAA (IPv6 address record)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CNAME (canonical name record)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CAA (certification authority authorization)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586900" y="4249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77300" y="1165650"/>
            <a:ext cx="5943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SRV (service locator)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TXT (text record).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each record determines how long a DNS resolver stores a response.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There is no default TTL.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Associated with a single record to balance the load.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586900" y="1135500"/>
            <a:ext cx="610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pecify numerous IP addresses for an A record.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Reply to DNS requests with a list of all the IP addresses.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IPv6 forward (AAAA) and reverse (PTR) records.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Accessible in IPv6 as well.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Which certificate authorities (CAs) are permitted to issue certificates.</a:t>
            </a:r>
            <a:endParaRPr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86900" y="4249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77300" y="36465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77300" y="1014750"/>
            <a:ext cx="62946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anage management access to our Amazon Route 53 hosted zone.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Several users and maintaining the permissions.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Who can make changes to our DNS records.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need to pay only for what we use.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minimum fees, no minimum usage commitments, and no overage charges.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A79ADCA-8712-42DE-9FB5-D6337D6385B6}"/>
</file>

<file path=customXml/itemProps2.xml><?xml version="1.0" encoding="utf-8"?>
<ds:datastoreItem xmlns:ds="http://schemas.openxmlformats.org/officeDocument/2006/customXml" ds:itemID="{30168CD5-C051-4A07-8153-5FE4CD7068E6}"/>
</file>

<file path=customXml/itemProps3.xml><?xml version="1.0" encoding="utf-8"?>
<ds:datastoreItem xmlns:ds="http://schemas.openxmlformats.org/officeDocument/2006/customXml" ds:itemID="{71B13A5D-0B0D-49A5-AF7B-9616EAA07BF6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